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photoAlbum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E15B-7A1B-43D5-9A33-81B8A87B5861}" type="datetimeFigureOut">
              <a:rPr lang="pt-BR" smtClean="0"/>
              <a:t>07/07/2014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EF765-C903-4BF1-B47D-EB2D3ADFB47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E15B-7A1B-43D5-9A33-81B8A87B5861}" type="datetimeFigureOut">
              <a:rPr lang="pt-BR" smtClean="0"/>
              <a:t>07/07/2014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EF765-C903-4BF1-B47D-EB2D3ADFB47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E15B-7A1B-43D5-9A33-81B8A87B5861}" type="datetimeFigureOut">
              <a:rPr lang="pt-BR" smtClean="0"/>
              <a:t>07/07/2014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EF765-C903-4BF1-B47D-EB2D3ADFB47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E15B-7A1B-43D5-9A33-81B8A87B5861}" type="datetimeFigureOut">
              <a:rPr lang="pt-BR" smtClean="0"/>
              <a:t>07/07/2014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EF765-C903-4BF1-B47D-EB2D3ADFB47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E15B-7A1B-43D5-9A33-81B8A87B5861}" type="datetimeFigureOut">
              <a:rPr lang="pt-BR" smtClean="0"/>
              <a:t>07/07/2014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EF765-C903-4BF1-B47D-EB2D3ADFB47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E15B-7A1B-43D5-9A33-81B8A87B5861}" type="datetimeFigureOut">
              <a:rPr lang="pt-BR" smtClean="0"/>
              <a:t>07/07/2014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EF765-C903-4BF1-B47D-EB2D3ADFB47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E15B-7A1B-43D5-9A33-81B8A87B5861}" type="datetimeFigureOut">
              <a:rPr lang="pt-BR" smtClean="0"/>
              <a:t>07/07/2014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EF765-C903-4BF1-B47D-EB2D3ADFB47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E15B-7A1B-43D5-9A33-81B8A87B5861}" type="datetimeFigureOut">
              <a:rPr lang="pt-BR" smtClean="0"/>
              <a:t>07/07/2014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EF765-C903-4BF1-B47D-EB2D3ADFB47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E15B-7A1B-43D5-9A33-81B8A87B5861}" type="datetimeFigureOut">
              <a:rPr lang="pt-BR" smtClean="0"/>
              <a:t>07/07/2014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EF765-C903-4BF1-B47D-EB2D3ADFB47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E15B-7A1B-43D5-9A33-81B8A87B5861}" type="datetimeFigureOut">
              <a:rPr lang="pt-BR" smtClean="0"/>
              <a:t>07/07/2014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EF765-C903-4BF1-B47D-EB2D3ADFB47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E15B-7A1B-43D5-9A33-81B8A87B5861}" type="datetimeFigureOut">
              <a:rPr lang="pt-BR" smtClean="0"/>
              <a:t>07/07/2014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EF765-C903-4BF1-B47D-EB2D3ADFB47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6E15B-7A1B-43D5-9A33-81B8A87B5861}" type="datetimeFigureOut">
              <a:rPr lang="pt-BR" smtClean="0"/>
              <a:t>07/07/2014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EF765-C903-4BF1-B47D-EB2D3ADFB474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1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1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1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1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1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1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1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2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2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2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2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2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2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2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2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Apresentação na tela (4:3)</PresentationFormat>
  <Paragraphs>0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28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Nilo</dc:creator>
  <cp:lastModifiedBy>Nilo</cp:lastModifiedBy>
  <cp:revision>1</cp:revision>
  <dcterms:created xsi:type="dcterms:W3CDTF">2014-07-07T19:08:27Z</dcterms:created>
  <dcterms:modified xsi:type="dcterms:W3CDTF">2014-07-07T19:12:16Z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